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208" userDrawn="1">
          <p15:clr>
            <a:srgbClr val="A4A3A4"/>
          </p15:clr>
        </p15:guide>
        <p15:guide id="3" orient="horz" pos="4104" userDrawn="1">
          <p15:clr>
            <a:srgbClr val="A4A3A4"/>
          </p15:clr>
        </p15:guide>
        <p15:guide id="4" pos="288" userDrawn="1">
          <p15:clr>
            <a:srgbClr val="A4A3A4"/>
          </p15:clr>
        </p15:guide>
        <p15:guide id="5" pos="2544" userDrawn="1">
          <p15:clr>
            <a:srgbClr val="A4A3A4"/>
          </p15:clr>
        </p15:guide>
        <p15:guide id="6" pos="4608" userDrawn="1">
          <p15:clr>
            <a:srgbClr val="A4A3A4"/>
          </p15:clr>
        </p15:guide>
        <p15:guide id="7" orient="horz" pos="42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/>
    <p:restoredTop sz="96327"/>
  </p:normalViewPr>
  <p:slideViewPr>
    <p:cSldViewPr snapToGrid="0">
      <p:cViewPr varScale="1">
        <p:scale>
          <a:sx n="141" d="100"/>
          <a:sy n="141" d="100"/>
        </p:scale>
        <p:origin x="6352" y="184"/>
      </p:cViewPr>
      <p:guideLst>
        <p:guide orient="horz" pos="2184"/>
        <p:guide pos="2208"/>
        <p:guide orient="horz" pos="4104"/>
        <p:guide pos="288"/>
        <p:guide pos="2544"/>
        <p:guide pos="4608"/>
        <p:guide orient="horz" pos="42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CEF7723-6E13-E563-D2F0-5668A26C8C0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4" name="Text Box 9">
            <a:extLst>
              <a:ext uri="{FF2B5EF4-FFF2-40B4-BE49-F238E27FC236}">
                <a16:creationId xmlns:a16="http://schemas.microsoft.com/office/drawing/2014/main" id="{DF831296-E565-1C32-9F5E-1480922AB9FC}"/>
              </a:ext>
            </a:extLst>
          </p:cNvPr>
          <p:cNvSpPr txBox="1">
            <a:spLocks/>
          </p:cNvSpPr>
          <p:nvPr userDrawn="1"/>
        </p:nvSpPr>
        <p:spPr>
          <a:xfrm>
            <a:off x="4069082" y="5126990"/>
            <a:ext cx="3363595" cy="79883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45720" rIns="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B1A5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612 IGB Conference Center</a:t>
            </a:r>
            <a:br>
              <a:rPr lang="en-US" sz="1600" dirty="0">
                <a:solidFill>
                  <a:srgbClr val="0B1A5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>
                <a:solidFill>
                  <a:srgbClr val="0B1A5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1206 West Gregory Drive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B1A5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Urbana, Illinois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3D6AA1E-76E3-482C-CC61-815207FC7941}"/>
              </a:ext>
            </a:extLst>
          </p:cNvPr>
          <p:cNvCxnSpPr>
            <a:cxnSpLocks/>
          </p:cNvCxnSpPr>
          <p:nvPr userDrawn="1"/>
        </p:nvCxnSpPr>
        <p:spPr>
          <a:xfrm>
            <a:off x="4036060" y="4653280"/>
            <a:ext cx="3264392" cy="0"/>
          </a:xfrm>
          <a:prstGeom prst="line">
            <a:avLst/>
          </a:prstGeom>
          <a:ln w="12700">
            <a:solidFill>
              <a:srgbClr val="0B1A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6B7B3F2-2E03-227F-D10B-CAEC3DB0E018}"/>
              </a:ext>
            </a:extLst>
          </p:cNvPr>
          <p:cNvCxnSpPr>
            <a:cxnSpLocks/>
          </p:cNvCxnSpPr>
          <p:nvPr userDrawn="1"/>
        </p:nvCxnSpPr>
        <p:spPr>
          <a:xfrm>
            <a:off x="4036060" y="6413480"/>
            <a:ext cx="3279140" cy="0"/>
          </a:xfrm>
          <a:prstGeom prst="line">
            <a:avLst/>
          </a:prstGeom>
          <a:ln w="12700">
            <a:solidFill>
              <a:srgbClr val="0B1A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56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3" pos="4608" userDrawn="1">
          <p15:clr>
            <a:srgbClr val="FBAE40"/>
          </p15:clr>
        </p15:guide>
        <p15:guide id="5" orient="horz" pos="28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7158-4894-6444-8127-7D21DB78B20D}" type="datetimeFigureOut">
              <a:rPr lang="en-US" smtClean="0"/>
              <a:t>2/23/23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C6A02-4998-5344-B986-448ACAEBB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59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7158-4894-6444-8127-7D21DB78B20D}" type="datetimeFigureOut">
              <a:rPr lang="en-US" smtClean="0"/>
              <a:t>2/23/23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C6A02-4998-5344-B986-448ACAEBB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969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7158-4894-6444-8127-7D21DB78B20D}" type="datetimeFigureOut">
              <a:rPr lang="en-US" smtClean="0"/>
              <a:t>2/23/23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C6A02-4998-5344-B986-448ACAEBB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44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7158-4894-6444-8127-7D21DB78B20D}" type="datetimeFigureOut">
              <a:rPr lang="en-US" smtClean="0"/>
              <a:t>2/23/23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C6A02-4998-5344-B986-448ACAEBB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432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7158-4894-6444-8127-7D21DB78B20D}" type="datetimeFigureOut">
              <a:rPr lang="en-US" smtClean="0"/>
              <a:t>2/23/23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C6A02-4998-5344-B986-448ACAEBB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053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7158-4894-6444-8127-7D21DB78B20D}" type="datetimeFigureOut">
              <a:rPr lang="en-US" smtClean="0"/>
              <a:t>2/23/23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C6A02-4998-5344-B986-448ACAEBB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88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7158-4894-6444-8127-7D21DB78B20D}" type="datetimeFigureOut">
              <a:rPr lang="en-US" smtClean="0"/>
              <a:t>2/23/23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C6A02-4998-5344-B986-448ACAEBB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71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7158-4894-6444-8127-7D21DB78B20D}" type="datetimeFigureOut">
              <a:rPr lang="en-US" smtClean="0"/>
              <a:t>2/23/23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C6A02-4998-5344-B986-448ACAEBB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160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7158-4894-6444-8127-7D21DB78B20D}" type="datetimeFigureOut">
              <a:rPr lang="en-US" smtClean="0"/>
              <a:t>2/23/23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C6A02-4998-5344-B986-448ACAEBB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5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7158-4894-6444-8127-7D21DB78B20D}" type="datetimeFigureOut">
              <a:rPr lang="en-US" smtClean="0"/>
              <a:t>2/23/23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C6A02-4998-5344-B986-448ACAEBB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6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A7158-4894-6444-8127-7D21DB78B20D}" type="datetimeFigureOut">
              <a:rPr lang="en-US" smtClean="0"/>
              <a:t>2/23/23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C6A02-4998-5344-B986-448ACAEBB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92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>
            <a:extLst>
              <a:ext uri="{FF2B5EF4-FFF2-40B4-BE49-F238E27FC236}">
                <a16:creationId xmlns:a16="http://schemas.microsoft.com/office/drawing/2014/main" id="{E7AC9C58-9B4E-1934-345A-1156C1CFE4EE}"/>
              </a:ext>
            </a:extLst>
          </p:cNvPr>
          <p:cNvSpPr txBox="1">
            <a:spLocks/>
          </p:cNvSpPr>
          <p:nvPr/>
        </p:nvSpPr>
        <p:spPr>
          <a:xfrm>
            <a:off x="4038600" y="6743700"/>
            <a:ext cx="3276600" cy="198854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0B1A54"/>
                </a:soli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an example of a small title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0CF53267-E308-DFE3-8EBF-98935F281429}"/>
              </a:ext>
            </a:extLst>
          </p:cNvPr>
          <p:cNvSpPr txBox="1">
            <a:spLocks/>
          </p:cNvSpPr>
          <p:nvPr/>
        </p:nvSpPr>
        <p:spPr>
          <a:xfrm>
            <a:off x="464819" y="6743700"/>
            <a:ext cx="3048000" cy="198854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B1A54"/>
                </a:soli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Dr. Kristen </a:t>
            </a:r>
            <a:r>
              <a:rPr lang="en-US" sz="1400" b="1" dirty="0" err="1">
                <a:solidFill>
                  <a:srgbClr val="0B1A54"/>
                </a:soli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Obbink</a:t>
            </a:r>
            <a:r>
              <a:rPr lang="en-US" sz="1400" b="1" dirty="0">
                <a:solidFill>
                  <a:srgbClr val="0B1A54"/>
                </a:soli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DVM, MPH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B1A54"/>
                </a:soli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B1A54"/>
                </a:soli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Associate Director, National Institute of Antimicrobial Resistance Research and </a:t>
            </a:r>
            <a:br>
              <a:rPr lang="en-US" sz="1000" b="1" dirty="0">
                <a:solidFill>
                  <a:srgbClr val="0B1A54"/>
                </a:soli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000" b="1" dirty="0">
                <a:solidFill>
                  <a:srgbClr val="0B1A54"/>
                </a:soli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Education (NIAMRRE), Iowa State</a:t>
            </a:r>
            <a:r>
              <a:rPr lang="en-US" sz="1000" b="1" dirty="0">
                <a:solidFill>
                  <a:srgbClr val="F15A21"/>
                </a:soli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>
                <a:solidFill>
                  <a:srgbClr val="0B1A54"/>
                </a:soli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University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78941F2A-E85C-A393-9896-0B98206465D5}"/>
              </a:ext>
            </a:extLst>
          </p:cNvPr>
          <p:cNvSpPr txBox="1">
            <a:spLocks/>
          </p:cNvSpPr>
          <p:nvPr/>
        </p:nvSpPr>
        <p:spPr>
          <a:xfrm>
            <a:off x="4069082" y="3399791"/>
            <a:ext cx="3233420" cy="86177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0B1A54"/>
                </a:soli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Arial Black" panose="020B0604020202020204" pitchFamily="34" charset="0"/>
              </a:rPr>
              <a:t>OCTOBER 31</a:t>
            </a:r>
            <a:r>
              <a:rPr lang="en-US" sz="2800" b="1" baseline="30000" dirty="0">
                <a:solidFill>
                  <a:srgbClr val="0B1A54"/>
                </a:soli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Arial Black" panose="020B0604020202020204" pitchFamily="34" charset="0"/>
              </a:rPr>
              <a:t>ST</a:t>
            </a:r>
            <a:r>
              <a:rPr lang="en-US" sz="2800" b="1" dirty="0">
                <a:solidFill>
                  <a:srgbClr val="0B1A54"/>
                </a:soli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Arial Black" panose="020B0604020202020204" pitchFamily="34" charset="0"/>
              </a:rPr>
              <a:t> </a:t>
            </a:r>
            <a:br>
              <a:rPr lang="en-US" sz="2800" b="1" dirty="0">
                <a:solidFill>
                  <a:srgbClr val="0B1A54"/>
                </a:soli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0B1A5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9:00 A.M.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E38115E6-B57B-08FC-7492-8EDD01D79070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7200" y="3467100"/>
            <a:ext cx="3047999" cy="3048000"/>
          </a:xfrm>
          <a:solidFill>
            <a:schemeClr val="bg2">
              <a:alpha val="75444"/>
            </a:schemeClr>
          </a:solidFill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CC77A6-9F91-56F3-5F12-B5DBE940ACA6}"/>
              </a:ext>
            </a:extLst>
          </p:cNvPr>
          <p:cNvSpPr txBox="1"/>
          <p:nvPr/>
        </p:nvSpPr>
        <p:spPr>
          <a:xfrm>
            <a:off x="5142368" y="536870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609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minar Series Template" id="{63A7DDF2-FE0B-B946-90AD-C3354F10B5A0}" vid="{C04C1333-0822-4747-AF2B-27340D91FF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255</TotalTime>
  <Words>43</Words>
  <Application>Microsoft Macintosh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Mirhee Kim</dc:creator>
  <cp:lastModifiedBy>Mitchell, Isaac</cp:lastModifiedBy>
  <cp:revision>3</cp:revision>
  <cp:lastPrinted>2023-02-23T22:41:46Z</cp:lastPrinted>
  <dcterms:created xsi:type="dcterms:W3CDTF">2023-02-23T18:34:30Z</dcterms:created>
  <dcterms:modified xsi:type="dcterms:W3CDTF">2023-02-23T22:57:05Z</dcterms:modified>
</cp:coreProperties>
</file>